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8"/>
  </p:notesMasterIdLst>
  <p:sldIdLst>
    <p:sldId id="300" r:id="rId2"/>
    <p:sldId id="301" r:id="rId3"/>
    <p:sldId id="302" r:id="rId4"/>
    <p:sldId id="303" r:id="rId5"/>
    <p:sldId id="304" r:id="rId6"/>
    <p:sldId id="305" r:id="rId7"/>
    <p:sldId id="307" r:id="rId8"/>
    <p:sldId id="306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6" r:id="rId27"/>
    <p:sldId id="325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4" r:id="rId43"/>
    <p:sldId id="343" r:id="rId44"/>
    <p:sldId id="345" r:id="rId45"/>
    <p:sldId id="342" r:id="rId46"/>
    <p:sldId id="346" r:id="rId47"/>
    <p:sldId id="347" r:id="rId48"/>
    <p:sldId id="349" r:id="rId49"/>
    <p:sldId id="350" r:id="rId50"/>
    <p:sldId id="368" r:id="rId51"/>
    <p:sldId id="369" r:id="rId52"/>
    <p:sldId id="370" r:id="rId53"/>
    <p:sldId id="353" r:id="rId54"/>
    <p:sldId id="354" r:id="rId55"/>
    <p:sldId id="356" r:id="rId56"/>
    <p:sldId id="355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71" r:id="rId68"/>
    <p:sldId id="372" r:id="rId69"/>
    <p:sldId id="373" r:id="rId70"/>
    <p:sldId id="374" r:id="rId71"/>
    <p:sldId id="375" r:id="rId72"/>
    <p:sldId id="376" r:id="rId73"/>
    <p:sldId id="378" r:id="rId74"/>
    <p:sldId id="377" r:id="rId75"/>
    <p:sldId id="379" r:id="rId76"/>
    <p:sldId id="380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5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0.jpe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0.jpe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6.jpeg"/><Relationship Id="rId4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4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CF38D-872E-41BF-B9BA-7D238799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3510" r="88639" b="21875"/>
          <a:stretch/>
        </p:blipFill>
        <p:spPr>
          <a:xfrm rot="5400000">
            <a:off x="4323228" y="-1280160"/>
            <a:ext cx="497544" cy="306109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DE0A9BC-2AAA-4FBC-8686-A6233075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318" y="457199"/>
            <a:ext cx="6449365" cy="636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95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E443F-F71D-43A1-91F4-0A25D0BC9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r="-18" b="46790"/>
          <a:stretch/>
        </p:blipFill>
        <p:spPr>
          <a:xfrm>
            <a:off x="1154199" y="182881"/>
            <a:ext cx="6835603" cy="20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4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E443F-F71D-43A1-91F4-0A25D0BC9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r="-18" b="46790"/>
          <a:stretch/>
        </p:blipFill>
        <p:spPr>
          <a:xfrm>
            <a:off x="1154199" y="182881"/>
            <a:ext cx="6835603" cy="201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EF323-C9E3-4A5E-B613-FA0E11D145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0" r="30431" b="27040"/>
          <a:stretch/>
        </p:blipFill>
        <p:spPr>
          <a:xfrm>
            <a:off x="2120976" y="2286000"/>
            <a:ext cx="4902048" cy="18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E443F-F71D-43A1-91F4-0A25D0BC9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0" r="-18" b="46790"/>
          <a:stretch/>
        </p:blipFill>
        <p:spPr>
          <a:xfrm>
            <a:off x="1154199" y="182881"/>
            <a:ext cx="6835603" cy="201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EF323-C9E3-4A5E-B613-FA0E11D145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0" r="30431" b="27040"/>
          <a:stretch/>
        </p:blipFill>
        <p:spPr>
          <a:xfrm>
            <a:off x="2120976" y="2286000"/>
            <a:ext cx="4902048" cy="1838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0A09F-7326-40C4-B06D-1C9600C625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6880"/>
          <a:stretch/>
        </p:blipFill>
        <p:spPr>
          <a:xfrm>
            <a:off x="1154497" y="4206240"/>
            <a:ext cx="6835007" cy="20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5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C450B-B236-4E9A-BD0F-ED3AF27FC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0" r="-10" b="62880"/>
          <a:stretch/>
        </p:blipFill>
        <p:spPr>
          <a:xfrm>
            <a:off x="1154497" y="91440"/>
            <a:ext cx="6835007" cy="108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6A50-1DDB-49C3-AE7A-88B63FCEEA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6560" r="46376" b="41039"/>
          <a:stretch/>
        </p:blipFill>
        <p:spPr>
          <a:xfrm>
            <a:off x="731520" y="1371600"/>
            <a:ext cx="3566459" cy="19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8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C450B-B236-4E9A-BD0F-ED3AF27FC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0" r="-10" b="62880"/>
          <a:stretch/>
        </p:blipFill>
        <p:spPr>
          <a:xfrm>
            <a:off x="1154497" y="91440"/>
            <a:ext cx="6835007" cy="108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6A50-1DDB-49C3-AE7A-88B63FCEEA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6560" r="46376" b="41039"/>
          <a:stretch/>
        </p:blipFill>
        <p:spPr>
          <a:xfrm>
            <a:off x="731520" y="1371600"/>
            <a:ext cx="3566459" cy="1980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10EE3-044A-476B-A2E0-EA2A33A4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8" t="37680" r="-10" b="39920"/>
          <a:stretch/>
        </p:blipFill>
        <p:spPr>
          <a:xfrm>
            <a:off x="5120640" y="1463040"/>
            <a:ext cx="2922522" cy="19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1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C450B-B236-4E9A-BD0F-ED3AF27FC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0" r="-10" b="62880"/>
          <a:stretch/>
        </p:blipFill>
        <p:spPr>
          <a:xfrm>
            <a:off x="1154497" y="91440"/>
            <a:ext cx="6835007" cy="108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6A50-1DDB-49C3-AE7A-88B63FCEEA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6560" r="46376" b="41039"/>
          <a:stretch/>
        </p:blipFill>
        <p:spPr>
          <a:xfrm>
            <a:off x="731520" y="1371600"/>
            <a:ext cx="3566459" cy="1980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10EE3-044A-476B-A2E0-EA2A33A4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8" t="37680" r="-10" b="39920"/>
          <a:stretch/>
        </p:blipFill>
        <p:spPr>
          <a:xfrm>
            <a:off x="5120640" y="1463040"/>
            <a:ext cx="2922522" cy="1980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3BC81-807E-4CB1-893C-B5FABF8AE4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7440" r="48551" b="55040"/>
          <a:stretch/>
        </p:blipFill>
        <p:spPr>
          <a:xfrm>
            <a:off x="1005840" y="3474720"/>
            <a:ext cx="3135229" cy="29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C450B-B236-4E9A-BD0F-ED3AF27FC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0" r="-10" b="62880"/>
          <a:stretch/>
        </p:blipFill>
        <p:spPr>
          <a:xfrm>
            <a:off x="1154497" y="91440"/>
            <a:ext cx="6835007" cy="108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6A50-1DDB-49C3-AE7A-88B63FCEEA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6560" r="46376" b="41039"/>
          <a:stretch/>
        </p:blipFill>
        <p:spPr>
          <a:xfrm>
            <a:off x="731520" y="1371600"/>
            <a:ext cx="3566459" cy="1980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10EE3-044A-476B-A2E0-EA2A33A409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8" t="37680" r="-10" b="39920"/>
          <a:stretch/>
        </p:blipFill>
        <p:spPr>
          <a:xfrm>
            <a:off x="5120640" y="1463040"/>
            <a:ext cx="2922522" cy="1980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3BC81-807E-4CB1-893C-B5FABF8AE4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7440" r="48551" b="55040"/>
          <a:stretch/>
        </p:blipFill>
        <p:spPr>
          <a:xfrm>
            <a:off x="1005840" y="3474720"/>
            <a:ext cx="3135229" cy="29578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B24A8-EE7E-4D48-8418-C9C25382B9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0" t="9119" r="715" b="55041"/>
          <a:stretch/>
        </p:blipFill>
        <p:spPr>
          <a:xfrm>
            <a:off x="5029200" y="3611880"/>
            <a:ext cx="2914431" cy="282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75A33-7C94-4586-8A58-8C6FA3856D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0" r="48551" b="12480"/>
          <a:stretch/>
        </p:blipFill>
        <p:spPr>
          <a:xfrm>
            <a:off x="640080" y="274320"/>
            <a:ext cx="3516227" cy="2228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BCD3A-B746-429B-8E82-031316FE4D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8" t="68480" r="2889" b="12480"/>
          <a:stretch/>
        </p:blipFill>
        <p:spPr>
          <a:xfrm>
            <a:off x="4879233" y="822960"/>
            <a:ext cx="2823493" cy="168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27DB2-10EE-4066-9FB5-6E6E8E4433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5" r="55073" b="20320"/>
          <a:stretch/>
        </p:blipFill>
        <p:spPr>
          <a:xfrm>
            <a:off x="1188720" y="2834640"/>
            <a:ext cx="2975279" cy="2784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9B573-08D0-4901-8537-C14962E4F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5" t="47201" r="5788" b="20319"/>
          <a:stretch/>
        </p:blipFill>
        <p:spPr>
          <a:xfrm>
            <a:off x="5029200" y="2834640"/>
            <a:ext cx="2783889" cy="27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6AA9AE9-53D9-49C6-AFDB-6AC60B0FA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83" b="67419"/>
          <a:stretch/>
        </p:blipFill>
        <p:spPr bwMode="auto">
          <a:xfrm>
            <a:off x="640081" y="91437"/>
            <a:ext cx="4937760" cy="241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EA50F31-B4F3-4807-9450-4873563EF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" t="-1004"/>
          <a:stretch/>
        </p:blipFill>
        <p:spPr bwMode="auto">
          <a:xfrm>
            <a:off x="2043245" y="5289941"/>
            <a:ext cx="5057510" cy="145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659A1D-F2F7-4201-A112-B28C3A45C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69" r="2595"/>
          <a:stretch/>
        </p:blipFill>
        <p:spPr bwMode="auto">
          <a:xfrm>
            <a:off x="3108961" y="2633284"/>
            <a:ext cx="4842680" cy="249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CFD50D3-57B8-469D-A696-8A68931FC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8" r="49463" b="33121"/>
          <a:stretch/>
        </p:blipFill>
        <p:spPr bwMode="auto">
          <a:xfrm>
            <a:off x="5577840" y="91439"/>
            <a:ext cx="2512558" cy="249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AB9759F-490F-443E-8AEC-A0E423245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3" t="33248" r="1546" b="33121"/>
          <a:stretch/>
        </p:blipFill>
        <p:spPr bwMode="auto">
          <a:xfrm>
            <a:off x="640080" y="2651760"/>
            <a:ext cx="2437684" cy="249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72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DCE269B-CA6C-45C7-8441-9C3C15A1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0" y="1280160"/>
            <a:ext cx="8823200" cy="417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67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979F3-CF50-41E1-A61A-C842E31EEF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0" t="240" r="23680" b="240"/>
          <a:stretch/>
        </p:blipFill>
        <p:spPr>
          <a:xfrm rot="5400000">
            <a:off x="4111139" y="-3931920"/>
            <a:ext cx="921720" cy="88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28531-BE10-4583-B569-5060419E86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95" r="-267" b="82480"/>
          <a:stretch/>
        </p:blipFill>
        <p:spPr>
          <a:xfrm>
            <a:off x="972913" y="365759"/>
            <a:ext cx="7198175" cy="130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307D37-BBBF-4E96-AB3B-6503795D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56720" r="13762" b="11359"/>
          <a:stretch/>
        </p:blipFill>
        <p:spPr>
          <a:xfrm>
            <a:off x="1808447" y="2377435"/>
            <a:ext cx="5527107" cy="27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7D2FB-0C11-485E-9450-B0F6D6FC78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 r="715" b="63440"/>
          <a:stretch/>
        </p:blipFill>
        <p:spPr>
          <a:xfrm>
            <a:off x="457200" y="91440"/>
            <a:ext cx="6785525" cy="59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8CE3A-7966-4D1D-AA13-B4BD328E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731520"/>
            <a:ext cx="3566469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04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7D2FB-0C11-485E-9450-B0F6D6FC78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 r="715" b="63440"/>
          <a:stretch/>
        </p:blipFill>
        <p:spPr>
          <a:xfrm>
            <a:off x="457200" y="91440"/>
            <a:ext cx="6785525" cy="59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8CE3A-7966-4D1D-AA13-B4BD328E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731520"/>
            <a:ext cx="3566469" cy="198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53B57-2587-4B95-85FE-3553F87718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5" t="47200" r="10862" b="29840"/>
          <a:stretch/>
        </p:blipFill>
        <p:spPr>
          <a:xfrm>
            <a:off x="4846320" y="731520"/>
            <a:ext cx="2910289" cy="2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2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7D2FB-0C11-485E-9450-B0F6D6FC78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 r="715" b="63440"/>
          <a:stretch/>
        </p:blipFill>
        <p:spPr>
          <a:xfrm>
            <a:off x="457200" y="91440"/>
            <a:ext cx="6785525" cy="59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8CE3A-7966-4D1D-AA13-B4BD328E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731520"/>
            <a:ext cx="3566469" cy="198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53B57-2587-4B95-85FE-3553F87718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5" t="47200" r="10862" b="29840"/>
          <a:stretch/>
        </p:blipFill>
        <p:spPr>
          <a:xfrm>
            <a:off x="4846320" y="731520"/>
            <a:ext cx="2910289" cy="2030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6AF7-AC30-4D86-BE59-610E3B06FF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0" r="1440" b="24240"/>
          <a:stretch/>
        </p:blipFill>
        <p:spPr>
          <a:xfrm>
            <a:off x="548640" y="3200400"/>
            <a:ext cx="6735976" cy="54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815B0C-E1EC-468F-83B5-2CFE5B9CB3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965" r="-221"/>
          <a:stretch/>
        </p:blipFill>
        <p:spPr>
          <a:xfrm>
            <a:off x="2" y="4114800"/>
            <a:ext cx="4406839" cy="21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20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7D2FB-0C11-485E-9450-B0F6D6FC78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 r="715" b="63440"/>
          <a:stretch/>
        </p:blipFill>
        <p:spPr>
          <a:xfrm>
            <a:off x="457200" y="91440"/>
            <a:ext cx="6785525" cy="59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8CE3A-7966-4D1D-AA13-B4BD328E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731520"/>
            <a:ext cx="3566469" cy="198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53B57-2587-4B95-85FE-3553F87718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5" t="47200" r="10862" b="29840"/>
          <a:stretch/>
        </p:blipFill>
        <p:spPr>
          <a:xfrm>
            <a:off x="4846320" y="731520"/>
            <a:ext cx="2910289" cy="2030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6AF7-AC30-4D86-BE59-610E3B06FF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0" r="1440" b="24240"/>
          <a:stretch/>
        </p:blipFill>
        <p:spPr>
          <a:xfrm>
            <a:off x="548640" y="3200400"/>
            <a:ext cx="6735976" cy="54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815B0C-E1EC-468F-83B5-2CFE5B9CB3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965" r="-221"/>
          <a:stretch/>
        </p:blipFill>
        <p:spPr>
          <a:xfrm>
            <a:off x="2" y="4114800"/>
            <a:ext cx="4406839" cy="2176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2EA88-057D-40F6-9501-D36CDA924D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7" t="76941" r="5064" b="5200"/>
          <a:stretch/>
        </p:blipFill>
        <p:spPr>
          <a:xfrm>
            <a:off x="4846313" y="4297680"/>
            <a:ext cx="3096442" cy="17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7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BFD1B44-D8F4-4876-B822-04B2BE95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71" y="1280160"/>
            <a:ext cx="8832458" cy="404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526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EF9F3-E2EE-4537-A670-0005FAE24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11919" r="715" b="48880"/>
          <a:stretch/>
        </p:blipFill>
        <p:spPr>
          <a:xfrm>
            <a:off x="1228479" y="365760"/>
            <a:ext cx="6687043" cy="34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5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EF9F3-E2EE-4537-A670-0005FAE24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11919" r="715" b="48880"/>
          <a:stretch/>
        </p:blipFill>
        <p:spPr>
          <a:xfrm>
            <a:off x="1228479" y="365760"/>
            <a:ext cx="6687043" cy="3466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5C16D-8193-4AEB-AEA5-C736A33DB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4480" r="-10" b="37680"/>
          <a:stretch/>
        </p:blipFill>
        <p:spPr>
          <a:xfrm>
            <a:off x="1097280" y="4114800"/>
            <a:ext cx="6835212" cy="6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3938A-0C51-4968-95A6-B74D8D91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2320" r="-734" b="19760"/>
          <a:stretch/>
        </p:blipFill>
        <p:spPr>
          <a:xfrm>
            <a:off x="1129757" y="365760"/>
            <a:ext cx="6884487" cy="1584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CBCE3-917D-4E5D-8967-D19806AEFB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r="715" b="69600"/>
          <a:stretch/>
        </p:blipFill>
        <p:spPr>
          <a:xfrm>
            <a:off x="1005840" y="2560310"/>
            <a:ext cx="6785525" cy="22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00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FF1D3-A1F5-45CE-A315-9DB6A3B548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3598" r="52507" b="72516"/>
          <a:stretch/>
        </p:blipFill>
        <p:spPr>
          <a:xfrm>
            <a:off x="1" y="685800"/>
            <a:ext cx="3025915" cy="20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979F3-CF50-41E1-A61A-C842E31EEF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0" t="240" r="23680" b="240"/>
          <a:stretch/>
        </p:blipFill>
        <p:spPr>
          <a:xfrm rot="5400000">
            <a:off x="4111139" y="-3931920"/>
            <a:ext cx="921720" cy="8833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D0AD0-6D86-4D3B-9367-7B40814E55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9120"/>
          <a:stretch/>
        </p:blipFill>
        <p:spPr>
          <a:xfrm>
            <a:off x="1179238" y="1280160"/>
            <a:ext cx="6785525" cy="133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55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FF1D3-A1F5-45CE-A315-9DB6A3B548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3598" r="52507" b="72516"/>
          <a:stretch/>
        </p:blipFill>
        <p:spPr>
          <a:xfrm>
            <a:off x="1" y="685800"/>
            <a:ext cx="3025915" cy="206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0A60B-0C82-42C5-AD3A-86549B232C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3" t="9119" r="716" b="70161"/>
          <a:stretch/>
        </p:blipFill>
        <p:spPr>
          <a:xfrm>
            <a:off x="3108962" y="1143000"/>
            <a:ext cx="3048079" cy="1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53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FF1D3-A1F5-45CE-A315-9DB6A3B548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3598" r="52507" b="72516"/>
          <a:stretch/>
        </p:blipFill>
        <p:spPr>
          <a:xfrm>
            <a:off x="1" y="685800"/>
            <a:ext cx="3025915" cy="206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0A60B-0C82-42C5-AD3A-86549B232C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3" t="9119" r="716" b="70161"/>
          <a:stretch/>
        </p:blipFill>
        <p:spPr>
          <a:xfrm>
            <a:off x="3108962" y="1143000"/>
            <a:ext cx="3048079" cy="178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99968-744F-49C4-92ED-FC03118B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53172" b="50240"/>
          <a:stretch/>
        </p:blipFill>
        <p:spPr>
          <a:xfrm>
            <a:off x="5852161" y="1280160"/>
            <a:ext cx="3125981" cy="15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3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FF1D3-A1F5-45CE-A315-9DB6A3B548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3598" r="52507" b="72516"/>
          <a:stretch/>
        </p:blipFill>
        <p:spPr>
          <a:xfrm>
            <a:off x="1" y="685800"/>
            <a:ext cx="3025915" cy="206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0A60B-0C82-42C5-AD3A-86549B232C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3" t="9119" r="716" b="70161"/>
          <a:stretch/>
        </p:blipFill>
        <p:spPr>
          <a:xfrm>
            <a:off x="3108962" y="1143000"/>
            <a:ext cx="3048079" cy="178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99968-744F-49C4-92ED-FC03118B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53172" b="50240"/>
          <a:stretch/>
        </p:blipFill>
        <p:spPr>
          <a:xfrm>
            <a:off x="5852161" y="1280160"/>
            <a:ext cx="3125981" cy="1575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7AFAE-D40B-424F-BAF8-3E110370E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44927" b="78560"/>
          <a:stretch/>
        </p:blipFill>
        <p:spPr>
          <a:xfrm>
            <a:off x="0" y="3474715"/>
            <a:ext cx="3048012" cy="18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3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FF1D3-A1F5-45CE-A315-9DB6A3B548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3598" r="52507" b="72516"/>
          <a:stretch/>
        </p:blipFill>
        <p:spPr>
          <a:xfrm>
            <a:off x="1" y="685800"/>
            <a:ext cx="3025915" cy="206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0A60B-0C82-42C5-AD3A-86549B232C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3" t="9119" r="716" b="70161"/>
          <a:stretch/>
        </p:blipFill>
        <p:spPr>
          <a:xfrm>
            <a:off x="3108962" y="1143000"/>
            <a:ext cx="3048079" cy="178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99968-744F-49C4-92ED-FC03118B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53172" b="50240"/>
          <a:stretch/>
        </p:blipFill>
        <p:spPr>
          <a:xfrm>
            <a:off x="5852161" y="1280160"/>
            <a:ext cx="3125981" cy="1575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7AFAE-D40B-424F-BAF8-3E110370E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44927" b="78560"/>
          <a:stretch/>
        </p:blipFill>
        <p:spPr>
          <a:xfrm>
            <a:off x="0" y="3474715"/>
            <a:ext cx="3048012" cy="1851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4FE17C-27A0-48F0-9B72-6CB5B338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8" t="4080" r="-9" b="76880"/>
          <a:stretch/>
        </p:blipFill>
        <p:spPr>
          <a:xfrm>
            <a:off x="3108960" y="3840480"/>
            <a:ext cx="2757696" cy="16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5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FF1D3-A1F5-45CE-A315-9DB6A3B548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3598" r="52507" b="72516"/>
          <a:stretch/>
        </p:blipFill>
        <p:spPr>
          <a:xfrm>
            <a:off x="1" y="685800"/>
            <a:ext cx="3025915" cy="206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0A60B-0C82-42C5-AD3A-86549B232C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3" t="9119" r="716" b="70161"/>
          <a:stretch/>
        </p:blipFill>
        <p:spPr>
          <a:xfrm>
            <a:off x="3108962" y="1143000"/>
            <a:ext cx="3048079" cy="178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99968-744F-49C4-92ED-FC03118B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53172" b="50240"/>
          <a:stretch/>
        </p:blipFill>
        <p:spPr>
          <a:xfrm>
            <a:off x="5852161" y="1280160"/>
            <a:ext cx="3125981" cy="1575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7AFAE-D40B-424F-BAF8-3E110370E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44927" b="78560"/>
          <a:stretch/>
        </p:blipFill>
        <p:spPr>
          <a:xfrm>
            <a:off x="0" y="3474715"/>
            <a:ext cx="3048012" cy="1851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4FE17C-27A0-48F0-9B72-6CB5B338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8" t="4080" r="-9" b="76880"/>
          <a:stretch/>
        </p:blipFill>
        <p:spPr>
          <a:xfrm>
            <a:off x="3108960" y="3840480"/>
            <a:ext cx="2757696" cy="1644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F7EBEB-F083-415B-9CA3-882A2A4281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8" t="26480" r="-10" b="51903"/>
          <a:stretch/>
        </p:blipFill>
        <p:spPr>
          <a:xfrm>
            <a:off x="5943600" y="3886200"/>
            <a:ext cx="2951351" cy="18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46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F5AEB-B870-45A3-A1B7-B9A889EA20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41600" r="44202" b="34320"/>
          <a:stretch/>
        </p:blipFill>
        <p:spPr>
          <a:xfrm>
            <a:off x="0" y="182880"/>
            <a:ext cx="3096408" cy="20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2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F5AEB-B870-45A3-A1B7-B9A889EA20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41600" r="44202" b="34320"/>
          <a:stretch/>
        </p:blipFill>
        <p:spPr>
          <a:xfrm>
            <a:off x="0" y="182880"/>
            <a:ext cx="3096408" cy="2079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EAD90-B338-4298-B576-53C3751E4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2" t="592"/>
          <a:stretch/>
        </p:blipFill>
        <p:spPr>
          <a:xfrm>
            <a:off x="3657600" y="731520"/>
            <a:ext cx="2435485" cy="185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55E1D-118A-43BD-85F8-2F9661FA98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7" t="51120" r="17385" b="41040"/>
          <a:stretch/>
        </p:blipFill>
        <p:spPr>
          <a:xfrm>
            <a:off x="3200400" y="914400"/>
            <a:ext cx="483836" cy="6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2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F5AEB-B870-45A3-A1B7-B9A889EA20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41600" r="44202" b="34320"/>
          <a:stretch/>
        </p:blipFill>
        <p:spPr>
          <a:xfrm>
            <a:off x="0" y="182880"/>
            <a:ext cx="3096408" cy="2079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EAD90-B338-4298-B576-53C3751E4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2" t="592"/>
          <a:stretch/>
        </p:blipFill>
        <p:spPr>
          <a:xfrm>
            <a:off x="3657600" y="731520"/>
            <a:ext cx="2435485" cy="185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55E1D-118A-43BD-85F8-2F9661FA98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7" t="51120" r="17385" b="41040"/>
          <a:stretch/>
        </p:blipFill>
        <p:spPr>
          <a:xfrm>
            <a:off x="3200400" y="914400"/>
            <a:ext cx="483836" cy="677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7798-1AC0-4135-BE92-BA87FDFE1F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68612" r="47558" b="1841"/>
          <a:stretch/>
        </p:blipFill>
        <p:spPr>
          <a:xfrm>
            <a:off x="6126481" y="731520"/>
            <a:ext cx="3017520" cy="25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0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F5AEB-B870-45A3-A1B7-B9A889EA20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41600" r="44202" b="34320"/>
          <a:stretch/>
        </p:blipFill>
        <p:spPr>
          <a:xfrm>
            <a:off x="0" y="182880"/>
            <a:ext cx="3096408" cy="2079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EAD90-B338-4298-B576-53C3751E4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2" t="592"/>
          <a:stretch/>
        </p:blipFill>
        <p:spPr>
          <a:xfrm>
            <a:off x="3657600" y="731520"/>
            <a:ext cx="2435485" cy="185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55E1D-118A-43BD-85F8-2F9661FA98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7" t="51120" r="17385" b="41040"/>
          <a:stretch/>
        </p:blipFill>
        <p:spPr>
          <a:xfrm>
            <a:off x="3200400" y="914400"/>
            <a:ext cx="483836" cy="677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7798-1AC0-4135-BE92-BA87FDFE1F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68612" r="47558" b="1841"/>
          <a:stretch/>
        </p:blipFill>
        <p:spPr>
          <a:xfrm>
            <a:off x="6126481" y="731520"/>
            <a:ext cx="3017520" cy="2552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9B7A3-DA87-43DF-BA01-D0B041DE6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3" t="65680" r="-10" b="14720"/>
          <a:stretch/>
        </p:blipFill>
        <p:spPr>
          <a:xfrm>
            <a:off x="0" y="3383280"/>
            <a:ext cx="2902954" cy="16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82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F5AEB-B870-45A3-A1B7-B9A889EA20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41600" r="44202" b="34320"/>
          <a:stretch/>
        </p:blipFill>
        <p:spPr>
          <a:xfrm>
            <a:off x="0" y="182880"/>
            <a:ext cx="3096408" cy="2079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EAD90-B338-4298-B576-53C3751E4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2" t="592"/>
          <a:stretch/>
        </p:blipFill>
        <p:spPr>
          <a:xfrm>
            <a:off x="3657600" y="731520"/>
            <a:ext cx="2435485" cy="185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55E1D-118A-43BD-85F8-2F9661FA98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7" t="51120" r="17385" b="41040"/>
          <a:stretch/>
        </p:blipFill>
        <p:spPr>
          <a:xfrm>
            <a:off x="3200400" y="914400"/>
            <a:ext cx="483836" cy="677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7798-1AC0-4135-BE92-BA87FDFE1F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68612" r="47558" b="1841"/>
          <a:stretch/>
        </p:blipFill>
        <p:spPr>
          <a:xfrm>
            <a:off x="6126481" y="731520"/>
            <a:ext cx="3017520" cy="2552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9B7A3-DA87-43DF-BA01-D0B041DE6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3" t="65680" r="-10" b="14720"/>
          <a:stretch/>
        </p:blipFill>
        <p:spPr>
          <a:xfrm>
            <a:off x="0" y="3383280"/>
            <a:ext cx="2902954" cy="1692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CC36BA-EF7D-4790-BB48-E69AE6C6CB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40" r="56523" b="71840"/>
          <a:stretch/>
        </p:blipFill>
        <p:spPr>
          <a:xfrm>
            <a:off x="3017520" y="3749040"/>
            <a:ext cx="2902353" cy="1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8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979F3-CF50-41E1-A61A-C842E31EEF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0" t="240" r="23680" b="240"/>
          <a:stretch/>
        </p:blipFill>
        <p:spPr>
          <a:xfrm rot="5400000">
            <a:off x="4111139" y="-3931920"/>
            <a:ext cx="921720" cy="8833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D0AD0-6D86-4D3B-9367-7B40814E55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9120"/>
          <a:stretch/>
        </p:blipFill>
        <p:spPr>
          <a:xfrm>
            <a:off x="1179238" y="1280160"/>
            <a:ext cx="6785525" cy="1337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5B5DB-2B47-4176-8A08-4CBDFAD25B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r="715" b="43280"/>
          <a:stretch/>
        </p:blipFill>
        <p:spPr>
          <a:xfrm>
            <a:off x="1179238" y="2926078"/>
            <a:ext cx="6785525" cy="28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6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F5AEB-B870-45A3-A1B7-B9A889EA20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41600" r="44202" b="34320"/>
          <a:stretch/>
        </p:blipFill>
        <p:spPr>
          <a:xfrm>
            <a:off x="0" y="182880"/>
            <a:ext cx="3096408" cy="2079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EAD90-B338-4298-B576-53C3751E4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2" t="592"/>
          <a:stretch/>
        </p:blipFill>
        <p:spPr>
          <a:xfrm>
            <a:off x="3657600" y="731520"/>
            <a:ext cx="2435485" cy="185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55E1D-118A-43BD-85F8-2F9661FA98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7" t="51120" r="17385" b="41040"/>
          <a:stretch/>
        </p:blipFill>
        <p:spPr>
          <a:xfrm>
            <a:off x="3200400" y="914400"/>
            <a:ext cx="483836" cy="677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7798-1AC0-4135-BE92-BA87FDFE1F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68612" r="47558" b="1841"/>
          <a:stretch/>
        </p:blipFill>
        <p:spPr>
          <a:xfrm>
            <a:off x="6126481" y="731520"/>
            <a:ext cx="3017520" cy="2552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9B7A3-DA87-43DF-BA01-D0B041DE60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3" t="65680" r="-10" b="14720"/>
          <a:stretch/>
        </p:blipFill>
        <p:spPr>
          <a:xfrm>
            <a:off x="0" y="3383280"/>
            <a:ext cx="2902954" cy="1692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CC36BA-EF7D-4790-BB48-E69AE6C6CB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40" r="56523" b="71840"/>
          <a:stretch/>
        </p:blipFill>
        <p:spPr>
          <a:xfrm>
            <a:off x="3017520" y="3749040"/>
            <a:ext cx="2902353" cy="1789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C87A42-A2B8-4BBF-8BA1-E084DD2893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0" t="5760" r="4340" b="63912"/>
          <a:stretch/>
        </p:blipFill>
        <p:spPr>
          <a:xfrm>
            <a:off x="6217920" y="3566160"/>
            <a:ext cx="2951217" cy="261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4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8F19E2D-CF53-458B-9C9B-029EB7B73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7" y="91440"/>
            <a:ext cx="8349866" cy="668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662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B2CAE75-2583-4056-A2B7-78652BDDA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4" t="57540" r="432"/>
          <a:stretch/>
        </p:blipFill>
        <p:spPr bwMode="auto">
          <a:xfrm>
            <a:off x="1565521" y="126169"/>
            <a:ext cx="6012959" cy="256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7E92C0-8B2B-4448-8EFE-7EB51E2870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3360" r="-10" b="28720"/>
          <a:stretch/>
        </p:blipFill>
        <p:spPr>
          <a:xfrm>
            <a:off x="1154394" y="2926080"/>
            <a:ext cx="6835212" cy="158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40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B2CAE75-2583-4056-A2B7-78652BDDA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4" t="57540" r="432"/>
          <a:stretch/>
        </p:blipFill>
        <p:spPr bwMode="auto">
          <a:xfrm>
            <a:off x="1565521" y="126169"/>
            <a:ext cx="6012959" cy="256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7E92C0-8B2B-4448-8EFE-7EB51E2870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3360" r="-10" b="28720"/>
          <a:stretch/>
        </p:blipFill>
        <p:spPr>
          <a:xfrm>
            <a:off x="1154394" y="2926080"/>
            <a:ext cx="6835212" cy="1584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335C3-0AFA-436F-AE6B-39EC5787E6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4080" r="-10" b="5200"/>
          <a:stretch/>
        </p:blipFill>
        <p:spPr>
          <a:xfrm>
            <a:off x="1154497" y="4754880"/>
            <a:ext cx="6835007" cy="18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53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2D5B7-2A02-4DE0-B698-F0C6030D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99" r="1440" b="71841"/>
          <a:stretch/>
        </p:blipFill>
        <p:spPr>
          <a:xfrm>
            <a:off x="1203978" y="182880"/>
            <a:ext cx="6736045" cy="2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15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2D5B7-2A02-4DE0-B698-F0C6030D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99" r="1440" b="71841"/>
          <a:stretch/>
        </p:blipFill>
        <p:spPr>
          <a:xfrm>
            <a:off x="1203978" y="182880"/>
            <a:ext cx="6736045" cy="2030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C778E-1CB8-4CE5-9E3B-8860902F8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0" r="715" b="54480"/>
          <a:stretch/>
        </p:blipFill>
        <p:spPr>
          <a:xfrm>
            <a:off x="1179238" y="2286000"/>
            <a:ext cx="6785525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2D5B7-2A02-4DE0-B698-F0C6030D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99" r="1440" b="71841"/>
          <a:stretch/>
        </p:blipFill>
        <p:spPr>
          <a:xfrm>
            <a:off x="1203978" y="182880"/>
            <a:ext cx="6736045" cy="2030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C778E-1CB8-4CE5-9E3B-8860902F85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0" r="715" b="54480"/>
          <a:stretch/>
        </p:blipFill>
        <p:spPr>
          <a:xfrm>
            <a:off x="1179238" y="2286000"/>
            <a:ext cx="6785525" cy="1485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CFDD0-B76F-4B11-BCE9-533A5E9280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0" r="2165" b="24800"/>
          <a:stretch/>
        </p:blipFill>
        <p:spPr>
          <a:xfrm>
            <a:off x="1228787" y="4023360"/>
            <a:ext cx="6686427" cy="23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16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B68EF-0EA8-4A8F-8982-67DEAA3F2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760" r="-10" b="62320"/>
          <a:stretch/>
        </p:blipFill>
        <p:spPr>
          <a:xfrm>
            <a:off x="1154394" y="91440"/>
            <a:ext cx="6835212" cy="28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9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B68EF-0EA8-4A8F-8982-67DEAA3F2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760" r="-10" b="62320"/>
          <a:stretch/>
        </p:blipFill>
        <p:spPr>
          <a:xfrm>
            <a:off x="1154394" y="91440"/>
            <a:ext cx="6835212" cy="2822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3A345-E0D4-453C-ACFC-D6075B1F10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7680" r="-10" b="50000"/>
          <a:stretch/>
        </p:blipFill>
        <p:spPr>
          <a:xfrm>
            <a:off x="1188720" y="3108960"/>
            <a:ext cx="6835007" cy="1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38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B68EF-0EA8-4A8F-8982-67DEAA3F2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760" r="-10" b="62320"/>
          <a:stretch/>
        </p:blipFill>
        <p:spPr>
          <a:xfrm>
            <a:off x="1154394" y="91440"/>
            <a:ext cx="6835212" cy="2822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3A345-E0D4-453C-ACFC-D6075B1F10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7680" r="-10" b="50000"/>
          <a:stretch/>
        </p:blipFill>
        <p:spPr>
          <a:xfrm>
            <a:off x="1188720" y="3108960"/>
            <a:ext cx="6835007" cy="1089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BD4DE-BFF5-4A69-9B76-D3E0E899FC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0080" r="-734" b="23120"/>
          <a:stretch/>
        </p:blipFill>
        <p:spPr>
          <a:xfrm>
            <a:off x="1129688" y="4389120"/>
            <a:ext cx="6884624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3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3ADD9-C25B-4BB8-9DF1-A88A56A6C4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0" r="-10" b="17519"/>
          <a:stretch/>
        </p:blipFill>
        <p:spPr>
          <a:xfrm>
            <a:off x="1154463" y="91440"/>
            <a:ext cx="6835075" cy="203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6ECC8-7C26-4F3E-BAD0-03779095E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t="5760" r="26082" b="54480"/>
          <a:stretch/>
        </p:blipFill>
        <p:spPr>
          <a:xfrm>
            <a:off x="2268095" y="2377440"/>
            <a:ext cx="4607811" cy="408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67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4C2BD-4A35-43D6-B16E-0368E11ED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7" t="3529" r="81219" b="60327"/>
          <a:stretch/>
        </p:blipFill>
        <p:spPr>
          <a:xfrm>
            <a:off x="914400" y="91440"/>
            <a:ext cx="844910" cy="5376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E41D7-CE18-4355-9AE7-8197DED8D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4" t="50000"/>
          <a:stretch/>
        </p:blipFill>
        <p:spPr>
          <a:xfrm>
            <a:off x="1768435" y="0"/>
            <a:ext cx="6248103" cy="74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2BC53-FCCD-44F4-BD78-31010B721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0" r="715" b="16400"/>
          <a:stretch/>
        </p:blipFill>
        <p:spPr>
          <a:xfrm>
            <a:off x="1179238" y="640080"/>
            <a:ext cx="6785525" cy="59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78C299-37F1-4898-876B-CA0B6ED462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665" r="51449" b="82482"/>
          <a:stretch/>
        </p:blipFill>
        <p:spPr>
          <a:xfrm>
            <a:off x="1463040" y="1280160"/>
            <a:ext cx="1486070" cy="1313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106FF-B24B-4F26-BA7F-EE812EAC4C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60" r="2164" b="83600"/>
          <a:stretch/>
        </p:blipFill>
        <p:spPr>
          <a:xfrm>
            <a:off x="3108960" y="1280160"/>
            <a:ext cx="3269300" cy="1188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FFC48-8D9E-4DF1-AAF5-419FA84DFF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t="27332" r="71018" b="60080"/>
          <a:stretch/>
        </p:blipFill>
        <p:spPr>
          <a:xfrm>
            <a:off x="6858000" y="1188720"/>
            <a:ext cx="1188842" cy="111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00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4C2BD-4A35-43D6-B16E-0368E11ED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7" t="3529" r="81219" b="60327"/>
          <a:stretch/>
        </p:blipFill>
        <p:spPr>
          <a:xfrm>
            <a:off x="914400" y="91440"/>
            <a:ext cx="844910" cy="5376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E41D7-CE18-4355-9AE7-8197DED8D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4" t="50000"/>
          <a:stretch/>
        </p:blipFill>
        <p:spPr>
          <a:xfrm>
            <a:off x="1768435" y="0"/>
            <a:ext cx="6248103" cy="74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2BC53-FCCD-44F4-BD78-31010B721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0" r="715" b="16400"/>
          <a:stretch/>
        </p:blipFill>
        <p:spPr>
          <a:xfrm>
            <a:off x="1179238" y="640080"/>
            <a:ext cx="6785525" cy="59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78C299-37F1-4898-876B-CA0B6ED462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665" r="51449" b="82482"/>
          <a:stretch/>
        </p:blipFill>
        <p:spPr>
          <a:xfrm>
            <a:off x="1463040" y="1280160"/>
            <a:ext cx="1486070" cy="1313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3AB25-CE30-41F0-B735-2A40F5EEE1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0" r="1440" b="68668"/>
          <a:stretch/>
        </p:blipFill>
        <p:spPr>
          <a:xfrm>
            <a:off x="1204012" y="2560320"/>
            <a:ext cx="6735976" cy="1072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106FF-B24B-4F26-BA7F-EE812EAC4C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60" r="2164" b="83600"/>
          <a:stretch/>
        </p:blipFill>
        <p:spPr>
          <a:xfrm>
            <a:off x="3108960" y="1280160"/>
            <a:ext cx="3269300" cy="1188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FFC48-8D9E-4DF1-AAF5-419FA84DFF3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t="27332" r="71018" b="60080"/>
          <a:stretch/>
        </p:blipFill>
        <p:spPr>
          <a:xfrm>
            <a:off x="6858000" y="1188720"/>
            <a:ext cx="1188842" cy="111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15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4C2BD-4A35-43D6-B16E-0368E11ED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7" t="3529" r="81219" b="60327"/>
          <a:stretch/>
        </p:blipFill>
        <p:spPr>
          <a:xfrm>
            <a:off x="914400" y="91440"/>
            <a:ext cx="844910" cy="5376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E41D7-CE18-4355-9AE7-8197DED8D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4" t="50000"/>
          <a:stretch/>
        </p:blipFill>
        <p:spPr>
          <a:xfrm>
            <a:off x="1768435" y="0"/>
            <a:ext cx="6248103" cy="74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2BC53-FCCD-44F4-BD78-31010B721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0" r="715" b="16400"/>
          <a:stretch/>
        </p:blipFill>
        <p:spPr>
          <a:xfrm>
            <a:off x="1179238" y="640080"/>
            <a:ext cx="6785525" cy="59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78C299-37F1-4898-876B-CA0B6ED462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665" r="51449" b="82482"/>
          <a:stretch/>
        </p:blipFill>
        <p:spPr>
          <a:xfrm>
            <a:off x="1463040" y="1280160"/>
            <a:ext cx="1486070" cy="1313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3AB25-CE30-41F0-B735-2A40F5EEE1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0" r="1440" b="68668"/>
          <a:stretch/>
        </p:blipFill>
        <p:spPr>
          <a:xfrm>
            <a:off x="1204012" y="2560320"/>
            <a:ext cx="6735976" cy="1072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198114-0802-418A-A70E-D6837C5DE6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200" r="352" b="50111"/>
          <a:stretch/>
        </p:blipFill>
        <p:spPr>
          <a:xfrm>
            <a:off x="1154498" y="3566161"/>
            <a:ext cx="6810266" cy="1475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B709EB-2263-442A-9428-D7CAF3E953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2" t="52000" r="50000" b="31023"/>
          <a:stretch/>
        </p:blipFill>
        <p:spPr>
          <a:xfrm>
            <a:off x="3754676" y="4663440"/>
            <a:ext cx="1634649" cy="1501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106FF-B24B-4F26-BA7F-EE812EAC4C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60" r="2164" b="83600"/>
          <a:stretch/>
        </p:blipFill>
        <p:spPr>
          <a:xfrm>
            <a:off x="3108960" y="1280160"/>
            <a:ext cx="3269300" cy="1188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FFC48-8D9E-4DF1-AAF5-419FA84DFF3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t="27332" r="71018" b="60080"/>
          <a:stretch/>
        </p:blipFill>
        <p:spPr>
          <a:xfrm>
            <a:off x="6858000" y="1188720"/>
            <a:ext cx="1188842" cy="111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04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FC6944-2113-457B-B64C-97F27299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731520"/>
            <a:ext cx="1561931" cy="1376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EE9CB-B163-452B-84BA-42BA7648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78" y="640080"/>
            <a:ext cx="1748241" cy="1604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9E745-14B3-430B-A538-E56F54ECA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52" t="74884" r="34279" b="10544"/>
          <a:stretch/>
        </p:blipFill>
        <p:spPr>
          <a:xfrm>
            <a:off x="3017522" y="1097280"/>
            <a:ext cx="299585" cy="53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AEA886-6B3C-49DC-A658-D1BF5038E3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3" t="22306" r="75827" b="59524"/>
          <a:stretch/>
        </p:blipFill>
        <p:spPr>
          <a:xfrm>
            <a:off x="5212080" y="1005840"/>
            <a:ext cx="349471" cy="666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88899F-5B50-42E7-B4DA-3524DCD277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 t="76601" r="54349" b="6320"/>
          <a:stretch/>
        </p:blipFill>
        <p:spPr>
          <a:xfrm>
            <a:off x="5760720" y="640080"/>
            <a:ext cx="1720264" cy="1639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C97FDC-859D-46A7-9EDC-A275249383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4400" r="-10" b="47803"/>
          <a:stretch/>
        </p:blipFill>
        <p:spPr>
          <a:xfrm>
            <a:off x="1154394" y="0"/>
            <a:ext cx="6835212" cy="68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CAACF-C01E-4B44-8A76-263F0C44FC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6320" r="715" b="76320"/>
          <a:stretch/>
        </p:blipFill>
        <p:spPr>
          <a:xfrm>
            <a:off x="1277994" y="2103120"/>
            <a:ext cx="6588012" cy="1535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E12ACF-2C41-403D-B976-3416B50817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52" t="55742" r="-120" b="1463"/>
          <a:stretch/>
        </p:blipFill>
        <p:spPr>
          <a:xfrm>
            <a:off x="1043536" y="3749039"/>
            <a:ext cx="7056928" cy="30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79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D6EFD-A58B-491C-A77A-CDBEA4CA0C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0" r="-10" b="23680"/>
          <a:stretch/>
        </p:blipFill>
        <p:spPr>
          <a:xfrm>
            <a:off x="1154463" y="0"/>
            <a:ext cx="6835075" cy="12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74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D6EFD-A58B-491C-A77A-CDBEA4CA0C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0" r="-10" b="23680"/>
          <a:stretch/>
        </p:blipFill>
        <p:spPr>
          <a:xfrm>
            <a:off x="1154463" y="0"/>
            <a:ext cx="6835075" cy="1287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521E-DA74-4188-A48C-AEEC36703A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t="11919" r="-9" b="63440"/>
          <a:stretch/>
        </p:blipFill>
        <p:spPr>
          <a:xfrm>
            <a:off x="1228479" y="1920239"/>
            <a:ext cx="6687043" cy="21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44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6DAB2-AB34-417C-B697-36D4DBDBA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667" r="-1135"/>
          <a:stretch/>
        </p:blipFill>
        <p:spPr>
          <a:xfrm>
            <a:off x="1042110" y="91440"/>
            <a:ext cx="7139960" cy="1272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D84D88-67E7-4ECE-9D7B-C8478F1F17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20" r="715" b="33760"/>
          <a:stretch/>
        </p:blipFill>
        <p:spPr>
          <a:xfrm>
            <a:off x="1179238" y="1920240"/>
            <a:ext cx="6785525" cy="18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8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6DAB2-AB34-417C-B697-36D4DBDBA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667" r="-1135"/>
          <a:stretch/>
        </p:blipFill>
        <p:spPr>
          <a:xfrm>
            <a:off x="1042110" y="91440"/>
            <a:ext cx="7139960" cy="1272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D84D88-67E7-4ECE-9D7B-C8478F1F17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20" r="715" b="33760"/>
          <a:stretch/>
        </p:blipFill>
        <p:spPr>
          <a:xfrm>
            <a:off x="1179238" y="1920240"/>
            <a:ext cx="6785525" cy="1832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AF67B-73CE-496B-8FBF-3EB0D4C334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7360" r="-10" b="12480"/>
          <a:stretch/>
        </p:blipFill>
        <p:spPr>
          <a:xfrm>
            <a:off x="1371600" y="3931920"/>
            <a:ext cx="6835007" cy="17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43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A58EC-FBF3-4E4B-B969-BF633234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19300"/>
            <a:ext cx="6107430" cy="394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0E4E16-252C-45E4-8959-77619D9664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0" r="5064" b="14159"/>
          <a:stretch/>
        </p:blipFill>
        <p:spPr>
          <a:xfrm>
            <a:off x="1327851" y="274320"/>
            <a:ext cx="6488298" cy="1436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3278A-DBF8-4F52-8BBA-AA3701BA2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34" t="60677" r="52368" b="9961"/>
          <a:stretch/>
        </p:blipFill>
        <p:spPr>
          <a:xfrm>
            <a:off x="7132320" y="4846320"/>
            <a:ext cx="1809630" cy="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83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0D23947-665D-47F5-B884-DC8ED590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48" y="274320"/>
            <a:ext cx="6905905" cy="641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58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BB56E-5AE6-426A-A1A3-8FCBF29BF5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8320" r="-10" b="27040"/>
          <a:stretch/>
        </p:blipFill>
        <p:spPr>
          <a:xfrm>
            <a:off x="1154394" y="91440"/>
            <a:ext cx="6835212" cy="217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23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CE43D-A300-47EB-B705-E5C190EB02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3614" b="36000"/>
          <a:stretch/>
        </p:blipFill>
        <p:spPr>
          <a:xfrm>
            <a:off x="1125107" y="1280160"/>
            <a:ext cx="6893787" cy="38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76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89542CD-B9AF-430C-8F20-9292A486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72" y="182880"/>
            <a:ext cx="6803657" cy="6556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678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4EAAB-C0B5-4E1C-9275-76CEA49406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0" r="28981"/>
          <a:stretch/>
        </p:blipFill>
        <p:spPr>
          <a:xfrm>
            <a:off x="1922550" y="91440"/>
            <a:ext cx="4853717" cy="22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4EAAB-C0B5-4E1C-9275-76CEA49406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0" r="28981"/>
          <a:stretch/>
        </p:blipFill>
        <p:spPr>
          <a:xfrm>
            <a:off x="1922550" y="91440"/>
            <a:ext cx="4853717" cy="2242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9E019-D4B2-4CAD-831C-4C7B48D4F2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 r="8401" b="83041"/>
          <a:stretch/>
        </p:blipFill>
        <p:spPr>
          <a:xfrm>
            <a:off x="1554480" y="2377440"/>
            <a:ext cx="6260235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21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4EAAB-C0B5-4E1C-9275-76CEA49406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0" r="28981"/>
          <a:stretch/>
        </p:blipFill>
        <p:spPr>
          <a:xfrm>
            <a:off x="1922550" y="91440"/>
            <a:ext cx="4853717" cy="2242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9E019-D4B2-4CAD-831C-4C7B48D4F2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 r="8401" b="83041"/>
          <a:stretch/>
        </p:blipFill>
        <p:spPr>
          <a:xfrm>
            <a:off x="1554480" y="2377440"/>
            <a:ext cx="6260235" cy="103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CB18F-1CF9-4B96-B11B-78332512AC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0" r="10862" b="70160"/>
          <a:stretch/>
        </p:blipFill>
        <p:spPr>
          <a:xfrm>
            <a:off x="1525980" y="3657600"/>
            <a:ext cx="6092040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4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4EAAB-C0B5-4E1C-9275-76CEA49406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0" r="28981"/>
          <a:stretch/>
        </p:blipFill>
        <p:spPr>
          <a:xfrm>
            <a:off x="1922550" y="91440"/>
            <a:ext cx="4853717" cy="2242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9E019-D4B2-4CAD-831C-4C7B48D4F2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 r="8401" b="83041"/>
          <a:stretch/>
        </p:blipFill>
        <p:spPr>
          <a:xfrm>
            <a:off x="1554480" y="2377440"/>
            <a:ext cx="6260235" cy="103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CB18F-1CF9-4B96-B11B-78332512AC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0" r="10862" b="70160"/>
          <a:stretch/>
        </p:blipFill>
        <p:spPr>
          <a:xfrm>
            <a:off x="1525980" y="3657600"/>
            <a:ext cx="6092040" cy="99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CF75D-E0AF-48A3-B0B4-0A2F00EA28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0" r="16661" b="59520"/>
          <a:stretch/>
        </p:blipFill>
        <p:spPr>
          <a:xfrm>
            <a:off x="1463040" y="5029197"/>
            <a:ext cx="5695714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86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F87F1-CE51-4B3C-944A-456ED1643E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80" r="27532" b="5760"/>
          <a:stretch/>
        </p:blipFill>
        <p:spPr>
          <a:xfrm>
            <a:off x="4114800" y="2743200"/>
            <a:ext cx="4952747" cy="792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3BC6A1-0692-4E86-978B-423BA5EDC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0" t="10505" r="47829" b="72710"/>
          <a:stretch/>
        </p:blipFill>
        <p:spPr>
          <a:xfrm>
            <a:off x="274320" y="1645920"/>
            <a:ext cx="3246003" cy="842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4AF01-BA01-4A2F-93F6-71EBE5245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" t="1211" r="34048" b="89402"/>
          <a:stretch/>
        </p:blipFill>
        <p:spPr>
          <a:xfrm>
            <a:off x="91440" y="152275"/>
            <a:ext cx="4174288" cy="471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3B476-02C2-47E4-A2D9-EF3C2690C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91" r="22269" b="55924"/>
          <a:stretch/>
        </p:blipFill>
        <p:spPr>
          <a:xfrm>
            <a:off x="3840480" y="1554480"/>
            <a:ext cx="5318507" cy="842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2AC2D-0DE5-437C-A085-56AD31E259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4" t="46051" r="41309" b="31310"/>
          <a:stretch/>
        </p:blipFill>
        <p:spPr>
          <a:xfrm>
            <a:off x="274320" y="2560320"/>
            <a:ext cx="3715757" cy="1135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8A727-3CCB-4B89-AB8B-4B0677C26F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080" r="14843" b="71840"/>
          <a:stretch/>
        </p:blipFill>
        <p:spPr>
          <a:xfrm>
            <a:off x="182880" y="5577840"/>
            <a:ext cx="5820031" cy="8913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F1B68A-43A2-4F33-8273-2F7A9A8403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78" r="14918" b="82456"/>
          <a:stretch/>
        </p:blipFill>
        <p:spPr>
          <a:xfrm>
            <a:off x="182880" y="4114800"/>
            <a:ext cx="5821424" cy="1041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6E3302-2266-4D9C-88C3-BC94818534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7" t="30948" r="31156" b="56772"/>
          <a:stretch/>
        </p:blipFill>
        <p:spPr>
          <a:xfrm>
            <a:off x="4389120" y="182877"/>
            <a:ext cx="2274280" cy="1085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0F5CBD-AB83-4F5E-81E8-9D3FA74233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8" t="27040" r="70944" b="60679"/>
          <a:stretch/>
        </p:blipFill>
        <p:spPr>
          <a:xfrm>
            <a:off x="6949440" y="0"/>
            <a:ext cx="1292930" cy="1086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9BF40-8E84-4396-A9AE-FD48E428A7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1" t="44729" r="18835" b="43718"/>
          <a:stretch/>
        </p:blipFill>
        <p:spPr>
          <a:xfrm>
            <a:off x="6217918" y="5577837"/>
            <a:ext cx="1347774" cy="1069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3343D1-5A09-4D3A-9D54-999DBD868C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480" t="8617" r="42862" b="-280"/>
          <a:stretch/>
        </p:blipFill>
        <p:spPr>
          <a:xfrm>
            <a:off x="6217911" y="4114800"/>
            <a:ext cx="1200354" cy="10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4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6219-7395-4C97-AE3F-D161FE8470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840" r="15212" b="30400"/>
          <a:stretch/>
        </p:blipFill>
        <p:spPr>
          <a:xfrm>
            <a:off x="1674594" y="91440"/>
            <a:ext cx="5794813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0A4CF-5186-4529-8DF7-7BB0D60A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44400" r="54616" b="44763"/>
          <a:stretch/>
        </p:blipFill>
        <p:spPr>
          <a:xfrm>
            <a:off x="91441" y="1280155"/>
            <a:ext cx="1861709" cy="104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C2A45-05A9-49E5-8484-3A8A74F7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2" t="5713" r="363" b="52290"/>
          <a:stretch/>
        </p:blipFill>
        <p:spPr>
          <a:xfrm>
            <a:off x="4023360" y="1371600"/>
            <a:ext cx="4310136" cy="1040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5AF7B-95F0-4D69-9AAB-9E398C8601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22" t="243"/>
          <a:stretch/>
        </p:blipFill>
        <p:spPr>
          <a:xfrm>
            <a:off x="1920239" y="1280159"/>
            <a:ext cx="1750243" cy="11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57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6219-7395-4C97-AE3F-D161FE8470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840" r="15212" b="30400"/>
          <a:stretch/>
        </p:blipFill>
        <p:spPr>
          <a:xfrm>
            <a:off x="1674594" y="91440"/>
            <a:ext cx="5794813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0A4CF-5186-4529-8DF7-7BB0D60A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44400" r="54616" b="44763"/>
          <a:stretch/>
        </p:blipFill>
        <p:spPr>
          <a:xfrm>
            <a:off x="91441" y="1280155"/>
            <a:ext cx="1861709" cy="104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C2A45-05A9-49E5-8484-3A8A74F7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2" t="5713" r="363" b="52290"/>
          <a:stretch/>
        </p:blipFill>
        <p:spPr>
          <a:xfrm>
            <a:off x="4023360" y="1371600"/>
            <a:ext cx="4310136" cy="1040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5AF7B-95F0-4D69-9AAB-9E398C8601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22" t="243"/>
          <a:stretch/>
        </p:blipFill>
        <p:spPr>
          <a:xfrm>
            <a:off x="1920239" y="1280159"/>
            <a:ext cx="1750243" cy="1112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02BE2-4E92-4939-99A7-05E534CD55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1" r="40" b="63937"/>
          <a:stretch/>
        </p:blipFill>
        <p:spPr>
          <a:xfrm>
            <a:off x="1278247" y="2560320"/>
            <a:ext cx="6587506" cy="6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9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6219-7395-4C97-AE3F-D161FE8470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840" r="15212" b="30400"/>
          <a:stretch/>
        </p:blipFill>
        <p:spPr>
          <a:xfrm>
            <a:off x="1674594" y="91440"/>
            <a:ext cx="5794813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0A4CF-5186-4529-8DF7-7BB0D60A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44400" r="54616" b="44763"/>
          <a:stretch/>
        </p:blipFill>
        <p:spPr>
          <a:xfrm>
            <a:off x="91441" y="1280155"/>
            <a:ext cx="1861709" cy="104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C2A45-05A9-49E5-8484-3A8A74F7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2" t="5713" r="363" b="52290"/>
          <a:stretch/>
        </p:blipFill>
        <p:spPr>
          <a:xfrm>
            <a:off x="4023360" y="1371600"/>
            <a:ext cx="4310136" cy="1040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5AF7B-95F0-4D69-9AAB-9E398C8601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22" t="243"/>
          <a:stretch/>
        </p:blipFill>
        <p:spPr>
          <a:xfrm>
            <a:off x="1920239" y="1280159"/>
            <a:ext cx="1750243" cy="1112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02BE2-4E92-4939-99A7-05E534CD55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1" r="40" b="63937"/>
          <a:stretch/>
        </p:blipFill>
        <p:spPr>
          <a:xfrm>
            <a:off x="1278247" y="2560320"/>
            <a:ext cx="6587506" cy="640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D41B3-965F-424D-ACFF-1DCCADC906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063" r="6631" b="29668"/>
          <a:stretch/>
        </p:blipFill>
        <p:spPr>
          <a:xfrm>
            <a:off x="1188720" y="3383280"/>
            <a:ext cx="6292972" cy="6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8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BB56E-5AE6-426A-A1A3-8FCBF29BF5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8320" r="-10" b="27040"/>
          <a:stretch/>
        </p:blipFill>
        <p:spPr>
          <a:xfrm>
            <a:off x="1154394" y="91440"/>
            <a:ext cx="6835212" cy="2178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63F81-AB14-43C3-B7A3-9A0D59513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5199" r="-10" b="61760"/>
          <a:stretch/>
        </p:blipFill>
        <p:spPr>
          <a:xfrm>
            <a:off x="1178896" y="2560314"/>
            <a:ext cx="6786209" cy="29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477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6219-7395-4C97-AE3F-D161FE8470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840" r="15212" b="30400"/>
          <a:stretch/>
        </p:blipFill>
        <p:spPr>
          <a:xfrm>
            <a:off x="1674594" y="91440"/>
            <a:ext cx="5794813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0A4CF-5186-4529-8DF7-7BB0D60A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44400" r="54616" b="44763"/>
          <a:stretch/>
        </p:blipFill>
        <p:spPr>
          <a:xfrm>
            <a:off x="91441" y="1280155"/>
            <a:ext cx="1861709" cy="104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C2A45-05A9-49E5-8484-3A8A74F7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2" t="5713" r="363" b="52290"/>
          <a:stretch/>
        </p:blipFill>
        <p:spPr>
          <a:xfrm>
            <a:off x="4023360" y="1371600"/>
            <a:ext cx="4310136" cy="1040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5AF7B-95F0-4D69-9AAB-9E398C8601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22" t="243"/>
          <a:stretch/>
        </p:blipFill>
        <p:spPr>
          <a:xfrm>
            <a:off x="1920239" y="1280159"/>
            <a:ext cx="1750243" cy="1112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F0B8B-E766-4FA7-ACCD-972DD63EDB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0" r="715" b="7440"/>
          <a:stretch/>
        </p:blipFill>
        <p:spPr>
          <a:xfrm>
            <a:off x="1280160" y="4023360"/>
            <a:ext cx="6785525" cy="594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02BE2-4E92-4939-99A7-05E534CD55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1" r="40" b="63937"/>
          <a:stretch/>
        </p:blipFill>
        <p:spPr>
          <a:xfrm>
            <a:off x="1278247" y="2560320"/>
            <a:ext cx="6587506" cy="640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D41B3-965F-424D-ACFF-1DCCADC906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063" r="6631" b="29668"/>
          <a:stretch/>
        </p:blipFill>
        <p:spPr>
          <a:xfrm>
            <a:off x="1188720" y="3383280"/>
            <a:ext cx="6292972" cy="6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76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6219-7395-4C97-AE3F-D161FE8470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840" r="15212" b="30400"/>
          <a:stretch/>
        </p:blipFill>
        <p:spPr>
          <a:xfrm>
            <a:off x="1674594" y="91440"/>
            <a:ext cx="5794813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0A4CF-5186-4529-8DF7-7BB0D60A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44400" r="54616" b="44763"/>
          <a:stretch/>
        </p:blipFill>
        <p:spPr>
          <a:xfrm>
            <a:off x="91441" y="1280155"/>
            <a:ext cx="1861709" cy="104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C2A45-05A9-49E5-8484-3A8A74F7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2" t="5713" r="363" b="52290"/>
          <a:stretch/>
        </p:blipFill>
        <p:spPr>
          <a:xfrm>
            <a:off x="4023360" y="1371600"/>
            <a:ext cx="4310136" cy="1040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5AF7B-95F0-4D69-9AAB-9E398C8601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22" t="243"/>
          <a:stretch/>
        </p:blipFill>
        <p:spPr>
          <a:xfrm>
            <a:off x="1920239" y="1280159"/>
            <a:ext cx="1750243" cy="1112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F0B8B-E766-4FA7-ACCD-972DD63EDB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0" r="715" b="7440"/>
          <a:stretch/>
        </p:blipFill>
        <p:spPr>
          <a:xfrm>
            <a:off x="1280160" y="4023360"/>
            <a:ext cx="6785525" cy="594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02BE2-4E92-4939-99A7-05E534CD55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1" r="40" b="63937"/>
          <a:stretch/>
        </p:blipFill>
        <p:spPr>
          <a:xfrm>
            <a:off x="1278247" y="2560320"/>
            <a:ext cx="6587506" cy="640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D41B3-965F-424D-ACFF-1DCCADC906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063" r="6631" b="29668"/>
          <a:stretch/>
        </p:blipFill>
        <p:spPr>
          <a:xfrm>
            <a:off x="1188720" y="3383280"/>
            <a:ext cx="6292972" cy="6090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D3AFD-0AAE-42D4-B8AB-9EDDA9362E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39" r="4" b="42107"/>
          <a:stretch/>
        </p:blipFill>
        <p:spPr>
          <a:xfrm>
            <a:off x="1151070" y="4846320"/>
            <a:ext cx="6841861" cy="7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8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6219-7395-4C97-AE3F-D161FE8470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840" r="15212" b="30400"/>
          <a:stretch/>
        </p:blipFill>
        <p:spPr>
          <a:xfrm>
            <a:off x="1674594" y="91440"/>
            <a:ext cx="5794813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0A4CF-5186-4529-8DF7-7BB0D60A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44400" r="54616" b="44763"/>
          <a:stretch/>
        </p:blipFill>
        <p:spPr>
          <a:xfrm>
            <a:off x="91441" y="1280155"/>
            <a:ext cx="1861709" cy="104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C2A45-05A9-49E5-8484-3A8A74F7B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32" t="5713" r="363" b="52290"/>
          <a:stretch/>
        </p:blipFill>
        <p:spPr>
          <a:xfrm>
            <a:off x="4023360" y="1371600"/>
            <a:ext cx="4310136" cy="1040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5AF7B-95F0-4D69-9AAB-9E398C8601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22" t="243"/>
          <a:stretch/>
        </p:blipFill>
        <p:spPr>
          <a:xfrm>
            <a:off x="1920239" y="1280159"/>
            <a:ext cx="1750243" cy="1112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F0B8B-E766-4FA7-ACCD-972DD63EDB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0" r="715" b="7440"/>
          <a:stretch/>
        </p:blipFill>
        <p:spPr>
          <a:xfrm>
            <a:off x="1280160" y="4023360"/>
            <a:ext cx="6785525" cy="594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02BE2-4E92-4939-99A7-05E534CD55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1" r="40" b="63937"/>
          <a:stretch/>
        </p:blipFill>
        <p:spPr>
          <a:xfrm>
            <a:off x="1278247" y="2560320"/>
            <a:ext cx="6587506" cy="640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D41B3-965F-424D-ACFF-1DCCADC906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063" r="6631" b="29668"/>
          <a:stretch/>
        </p:blipFill>
        <p:spPr>
          <a:xfrm>
            <a:off x="1188720" y="3383280"/>
            <a:ext cx="6292972" cy="609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565A6A-71E4-40E6-918A-30574DE65C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0" r="251" b="74715"/>
          <a:stretch/>
        </p:blipFill>
        <p:spPr>
          <a:xfrm>
            <a:off x="1163382" y="5943598"/>
            <a:ext cx="6817237" cy="828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D3AFD-0AAE-42D4-B8AB-9EDDA9362E1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839" r="4" b="42107"/>
          <a:stretch/>
        </p:blipFill>
        <p:spPr>
          <a:xfrm>
            <a:off x="1151070" y="4846320"/>
            <a:ext cx="6841861" cy="7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06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42444-33AC-4E79-B44A-462A786FBE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0" r="15936" b="24240"/>
          <a:stretch/>
        </p:blipFill>
        <p:spPr>
          <a:xfrm>
            <a:off x="1699369" y="2560320"/>
            <a:ext cx="5745263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0E57D3-3B99-4264-880C-A7A57C93B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" b="79888"/>
          <a:stretch/>
        </p:blipFill>
        <p:spPr>
          <a:xfrm>
            <a:off x="1153875" y="182880"/>
            <a:ext cx="6836251" cy="866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17BEF-6F68-4556-9F8E-6D9EDEA08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" t="22411" r="80411" b="52299"/>
          <a:stretch/>
        </p:blipFill>
        <p:spPr>
          <a:xfrm>
            <a:off x="548627" y="1188717"/>
            <a:ext cx="1201322" cy="1149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86D8E-EE07-48DE-BD3D-AA0FF4AE1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1" t="53449" r="7279" b="16662"/>
          <a:stretch/>
        </p:blipFill>
        <p:spPr>
          <a:xfrm>
            <a:off x="2103120" y="1188720"/>
            <a:ext cx="4855178" cy="12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4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42444-33AC-4E79-B44A-462A786FBE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0" r="15936" b="24240"/>
          <a:stretch/>
        </p:blipFill>
        <p:spPr>
          <a:xfrm>
            <a:off x="1699369" y="2560320"/>
            <a:ext cx="5745263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0E57D3-3B99-4264-880C-A7A57C93B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" b="79888"/>
          <a:stretch/>
        </p:blipFill>
        <p:spPr>
          <a:xfrm>
            <a:off x="1153875" y="182880"/>
            <a:ext cx="6836251" cy="866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17BEF-6F68-4556-9F8E-6D9EDEA08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" t="22411" r="80411" b="52299"/>
          <a:stretch/>
        </p:blipFill>
        <p:spPr>
          <a:xfrm>
            <a:off x="548627" y="1188717"/>
            <a:ext cx="1201322" cy="1149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86D8E-EE07-48DE-BD3D-AA0FF4AE1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1" t="53449" r="7279" b="16662"/>
          <a:stretch/>
        </p:blipFill>
        <p:spPr>
          <a:xfrm>
            <a:off x="2103120" y="1188720"/>
            <a:ext cx="4855178" cy="1288144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0B10E1E-11C6-4C22-BAC4-9044151D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108960"/>
            <a:ext cx="7679467" cy="306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72532-D873-4068-8919-CC153BF777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6880" r="20284" b="13600"/>
          <a:stretch/>
        </p:blipFill>
        <p:spPr>
          <a:xfrm>
            <a:off x="6400800" y="5852160"/>
            <a:ext cx="1574606" cy="6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43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5AA75-8533-4E81-8A37-8CB8A343B6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21546" r="1083" b="62671"/>
          <a:stretch/>
        </p:blipFill>
        <p:spPr>
          <a:xfrm>
            <a:off x="1228821" y="4663440"/>
            <a:ext cx="6686359" cy="1395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E98D1-8920-4F3A-8410-7D9D3F901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7" t="2978" r="2916" b="85822"/>
          <a:stretch/>
        </p:blipFill>
        <p:spPr>
          <a:xfrm>
            <a:off x="1426090" y="91440"/>
            <a:ext cx="6291821" cy="990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77E96-44CF-4647-9FE5-985B06138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10" y="1280160"/>
            <a:ext cx="7059780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11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AF6B2-1EA8-4078-A24C-F050AB2724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7680" r="-10" b="46080"/>
          <a:stretch/>
        </p:blipFill>
        <p:spPr>
          <a:xfrm>
            <a:off x="1154394" y="548640"/>
            <a:ext cx="6835212" cy="1436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5E1788-98A1-41C6-96AC-4D2AE200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440"/>
            <a:ext cx="3048264" cy="185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028DF-12CB-4C63-82B6-0F9242BC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184" y="2743200"/>
            <a:ext cx="2755631" cy="1646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CE3FB-32E0-4D08-B567-3CA8D40E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834640"/>
            <a:ext cx="2950720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DF50E-D2AA-4E92-81FC-248CCDEB2A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480" r="-10" b="32080"/>
          <a:stretch/>
        </p:blipFill>
        <p:spPr>
          <a:xfrm>
            <a:off x="1154497" y="274320"/>
            <a:ext cx="6835007" cy="2426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AD65F-1B62-4373-9AA8-BB763C098A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5" t="10671" r="35197" b="76735"/>
          <a:stretch/>
        </p:blipFill>
        <p:spPr>
          <a:xfrm>
            <a:off x="3381445" y="4235504"/>
            <a:ext cx="3341235" cy="11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7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DF50E-D2AA-4E92-81FC-248CCDEB2A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480" r="-10" b="32080"/>
          <a:stretch/>
        </p:blipFill>
        <p:spPr>
          <a:xfrm>
            <a:off x="1154497" y="274320"/>
            <a:ext cx="6835007" cy="2426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AD65F-1B62-4373-9AA8-BB763C098A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0" b="74080"/>
          <a:stretch/>
        </p:blipFill>
        <p:spPr>
          <a:xfrm>
            <a:off x="2293756" y="3291829"/>
            <a:ext cx="4556489" cy="229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5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2020-04-06T02:10:07Z</dcterms:modified>
</cp:coreProperties>
</file>